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90" r:id="rId2"/>
    <p:sldId id="289" r:id="rId3"/>
    <p:sldId id="287" r:id="rId4"/>
    <p:sldId id="288" r:id="rId5"/>
    <p:sldId id="291" r:id="rId6"/>
    <p:sldId id="28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1DBC31-EEA1-4320-908E-0F1F0921786E}">
          <p14:sldIdLst>
            <p14:sldId id="290"/>
            <p14:sldId id="289"/>
            <p14:sldId id="287"/>
            <p14:sldId id="288"/>
            <p14:sldId id="291"/>
            <p14:sldId id="283"/>
          </p14:sldIdLst>
        </p14:section>
        <p14:section name="Untitled Section" id="{627EE378-B481-4680-9715-723D12D1DCB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39C8B-2349-4F11-AC7D-BD7D17A8E40B}" type="datetimeFigureOut">
              <a:rPr lang="en-ZA" smtClean="0"/>
              <a:t>2025/06/02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126DD-DC8B-49B0-8F5E-7F5012B1BB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576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F426D-06AF-DA44-B18D-DFDD0337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REGENERATIVE AGRICULTURE TRAINING IN </a:t>
            </a:r>
            <a:r>
              <a:rPr lang="en-US" dirty="0" err="1"/>
              <a:t>Kaukururs</a:t>
            </a:r>
            <a:r>
              <a:rPr lang="en-US" dirty="0"/>
              <a:t> &amp; </a:t>
            </a:r>
            <a:r>
              <a:rPr lang="en-US" dirty="0" err="1"/>
              <a:t>Tjaka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1A2DCD-4302-4E7E-6E89-451462F6A4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510036"/>
            <a:ext cx="4395787" cy="329684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DC3206-407D-1EF4-EA1C-B8B2B7230B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507655"/>
            <a:ext cx="4395788" cy="3296841"/>
          </a:xfrm>
        </p:spPr>
      </p:pic>
    </p:spTree>
    <p:extLst>
      <p:ext uri="{BB962C8B-B14F-4D97-AF65-F5344CB8AC3E}">
        <p14:creationId xmlns:p14="http://schemas.microsoft.com/office/powerpoint/2010/main" val="123960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35CE-7AA6-703A-903A-D35CD845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VICE-PRESIDENT FARMERS’ ENGAGEMENT IN OMARURU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CFD34A-36FD-E238-DA8B-61BCF6B611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510036"/>
            <a:ext cx="4395787" cy="329684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211280-C15B-CDA5-070B-4FF1D5C80A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507655"/>
            <a:ext cx="4395788" cy="3296841"/>
          </a:xfrm>
        </p:spPr>
      </p:pic>
    </p:spTree>
    <p:extLst>
      <p:ext uri="{BB962C8B-B14F-4D97-AF65-F5344CB8AC3E}">
        <p14:creationId xmlns:p14="http://schemas.microsoft.com/office/powerpoint/2010/main" val="236367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9993-B92E-9612-8AC1-96DBF806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01" y="-13448"/>
            <a:ext cx="9404352" cy="1792941"/>
          </a:xfrm>
        </p:spPr>
        <p:txBody>
          <a:bodyPr/>
          <a:lstStyle/>
          <a:p>
            <a:r>
              <a:rPr lang="en-GB" sz="3200" dirty="0"/>
              <a:t>Stakeholder Engagement with the National </a:t>
            </a:r>
            <a:r>
              <a:rPr lang="en-GB" sz="3200"/>
              <a:t>Council on </a:t>
            </a:r>
            <a:r>
              <a:rPr lang="en-GB" sz="3200" dirty="0"/>
              <a:t>Agriculture, Environment &amp; Natural resources 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C2DEF8-D107-E63B-F050-0FD81B667F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693194"/>
            <a:ext cx="4395787" cy="2930524"/>
          </a:xfr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32E5797-2E99-6577-B684-3940B83D79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690813"/>
            <a:ext cx="4395788" cy="2930525"/>
          </a:xfrm>
        </p:spPr>
      </p:pic>
    </p:spTree>
    <p:extLst>
      <p:ext uri="{BB962C8B-B14F-4D97-AF65-F5344CB8AC3E}">
        <p14:creationId xmlns:p14="http://schemas.microsoft.com/office/powerpoint/2010/main" val="188922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7D35-37ED-4EEB-E21E-BAF61AB0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04" y="493059"/>
            <a:ext cx="9404723" cy="1400530"/>
          </a:xfrm>
        </p:spPr>
        <p:txBody>
          <a:bodyPr/>
          <a:lstStyle/>
          <a:p>
            <a:r>
              <a:rPr lang="en-GB" sz="3600" dirty="0"/>
              <a:t>Farmers Engaging Her </a:t>
            </a:r>
            <a:r>
              <a:rPr lang="en-GB" sz="3600" dirty="0" err="1"/>
              <a:t>Excelency</a:t>
            </a:r>
            <a:r>
              <a:rPr lang="en-GB" sz="3600" dirty="0"/>
              <a:t>  the Vice-president together with some key ministers </a:t>
            </a: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418977-3BDE-582E-BEC7-A9B10F2029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695229"/>
            <a:ext cx="4395787" cy="2926454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E9E589-E8BC-84BD-DF51-8C4DD56CE5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690813"/>
            <a:ext cx="4395788" cy="2930525"/>
          </a:xfrm>
        </p:spPr>
      </p:pic>
    </p:spTree>
    <p:extLst>
      <p:ext uri="{BB962C8B-B14F-4D97-AF65-F5344CB8AC3E}">
        <p14:creationId xmlns:p14="http://schemas.microsoft.com/office/powerpoint/2010/main" val="171521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05D0-EC03-C0F0-0DFE-A89AE495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8"/>
            <a:ext cx="11257651" cy="1338818"/>
          </a:xfrm>
        </p:spPr>
        <p:txBody>
          <a:bodyPr/>
          <a:lstStyle/>
          <a:p>
            <a:r>
              <a:rPr lang="en-US" dirty="0"/>
              <a:t>Farmers </a:t>
            </a:r>
            <a:r>
              <a:rPr lang="en-US"/>
              <a:t>Unions on </a:t>
            </a:r>
            <a:r>
              <a:rPr lang="en-US" dirty="0"/>
              <a:t>(</a:t>
            </a:r>
            <a:r>
              <a:rPr lang="en-US" dirty="0" err="1"/>
              <a:t>MoU</a:t>
            </a:r>
            <a:r>
              <a:rPr lang="en-US" dirty="0"/>
              <a:t>) with NAMPOL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E4BF72-DBD8-FCAF-B359-F76A40DB91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7795" y="2060575"/>
            <a:ext cx="3146822" cy="4195763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1622AD-9F07-86CB-6784-4A218D24DA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7372" y="2055813"/>
            <a:ext cx="3150393" cy="4200525"/>
          </a:xfrm>
        </p:spPr>
      </p:pic>
    </p:spTree>
    <p:extLst>
      <p:ext uri="{BB962C8B-B14F-4D97-AF65-F5344CB8AC3E}">
        <p14:creationId xmlns:p14="http://schemas.microsoft.com/office/powerpoint/2010/main" val="43207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4C5E23-3A49-1AE1-5EEA-7B45F4A7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7B6B44-1BCE-8665-31F5-3A67DC761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50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17584</TotalTime>
  <Words>45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Ion</vt:lpstr>
      <vt:lpstr>REGENERATIVE AGRICULTURE TRAINING IN Kaukururs &amp; Tjaka</vt:lpstr>
      <vt:lpstr>VICE-PRESIDENT FARMERS’ ENGAGEMENT IN OMARURU</vt:lpstr>
      <vt:lpstr>Stakeholder Engagement with the National Council on Agriculture, Environment &amp; Natural resources </vt:lpstr>
      <vt:lpstr>Farmers Engaging Her Excelency  the Vice-president together with some key ministers </vt:lpstr>
      <vt:lpstr>Farmers Unions on (MoU) with NAMPOL 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NECFU             PRESENTATION</dc:title>
  <dc:creator>Daniel Mahua</dc:creator>
  <cp:lastModifiedBy>JOHANNA NAMBALA</cp:lastModifiedBy>
  <cp:revision>94</cp:revision>
  <dcterms:created xsi:type="dcterms:W3CDTF">2020-06-25T09:54:07Z</dcterms:created>
  <dcterms:modified xsi:type="dcterms:W3CDTF">2025-06-02T13:16:36Z</dcterms:modified>
</cp:coreProperties>
</file>